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sldIdLst>
    <p:sldId id="268" r:id="rId2"/>
  </p:sldIdLst>
  <p:sldSz cx="9144000" cy="5143500" type="screen16x9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184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662" y="-77"/>
      </p:cViewPr>
      <p:guideLst>
        <p:guide orient="horz" pos="1614"/>
        <p:guide pos="2877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="" xmlns:a16="http://schemas.microsoft.com/office/drawing/2014/main" id="{BB34AD19-38E5-49CF-9475-6769B62E5D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762"/>
            <a:ext cx="9141290" cy="514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34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BCDB88E6-0FF3-4DAB-8D4F-9B6F65C00C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="" xmlns:a16="http://schemas.microsoft.com/office/drawing/2014/main" id="{EBFCD842-E398-48D8-BF9F-1241BCAEC57E}"/>
              </a:ext>
            </a:extLst>
          </p:cNvPr>
          <p:cNvGrpSpPr/>
          <p:nvPr userDrawn="1"/>
        </p:nvGrpSpPr>
        <p:grpSpPr>
          <a:xfrm>
            <a:off x="304427" y="296707"/>
            <a:ext cx="8537525" cy="4550086"/>
            <a:chOff x="304427" y="296707"/>
            <a:chExt cx="8537525" cy="4550086"/>
          </a:xfrm>
        </p:grpSpPr>
        <p:sp>
          <p:nvSpPr>
            <p:cNvPr id="6" name="직사각형 5">
              <a:extLst>
                <a:ext uri="{FF2B5EF4-FFF2-40B4-BE49-F238E27FC236}">
                  <a16:creationId xmlns="" xmlns:a16="http://schemas.microsoft.com/office/drawing/2014/main" id="{BBB52B35-E552-4B91-822F-A03930C3B589}"/>
                </a:ext>
              </a:extLst>
            </p:cNvPr>
            <p:cNvSpPr/>
            <p:nvPr userDrawn="1"/>
          </p:nvSpPr>
          <p:spPr>
            <a:xfrm rot="10800000">
              <a:off x="304428" y="296707"/>
              <a:ext cx="360000" cy="360000"/>
            </a:xfrm>
            <a:prstGeom prst="rect">
              <a:avLst/>
            </a:prstGeom>
            <a:solidFill>
              <a:srgbClr val="F1B0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="" xmlns:a16="http://schemas.microsoft.com/office/drawing/2014/main" id="{A3AF2E00-4C27-4BB9-B4E6-80A7C762CE1E}"/>
                </a:ext>
              </a:extLst>
            </p:cNvPr>
            <p:cNvSpPr/>
            <p:nvPr userDrawn="1"/>
          </p:nvSpPr>
          <p:spPr>
            <a:xfrm>
              <a:off x="8481952" y="4486793"/>
              <a:ext cx="360000" cy="360000"/>
            </a:xfrm>
            <a:prstGeom prst="rect">
              <a:avLst/>
            </a:prstGeom>
            <a:solidFill>
              <a:srgbClr val="F1B0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="" xmlns:a16="http://schemas.microsoft.com/office/drawing/2014/main" id="{F632EA57-08E9-4DCD-8371-F9383CB50094}"/>
                </a:ext>
              </a:extLst>
            </p:cNvPr>
            <p:cNvSpPr/>
            <p:nvPr userDrawn="1"/>
          </p:nvSpPr>
          <p:spPr>
            <a:xfrm>
              <a:off x="332999" y="327660"/>
              <a:ext cx="8478000" cy="44881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DFDBE5"/>
              </a:solidFill>
            </a:ln>
            <a:effectLst>
              <a:outerShdw blurRad="254000" dist="63500" dir="5400000" algn="tl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각 삼각형 8">
              <a:extLst>
                <a:ext uri="{FF2B5EF4-FFF2-40B4-BE49-F238E27FC236}">
                  <a16:creationId xmlns="" xmlns:a16="http://schemas.microsoft.com/office/drawing/2014/main" id="{EBA05475-4F21-4579-B739-E492C45A7D46}"/>
                </a:ext>
              </a:extLst>
            </p:cNvPr>
            <p:cNvSpPr/>
            <p:nvPr userDrawn="1"/>
          </p:nvSpPr>
          <p:spPr>
            <a:xfrm rot="16200000">
              <a:off x="8483812" y="4488653"/>
              <a:ext cx="358140" cy="358140"/>
            </a:xfrm>
            <a:prstGeom prst="rtTriangle">
              <a:avLst/>
            </a:prstGeom>
            <a:solidFill>
              <a:srgbClr val="F6CA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각 삼각형 9">
              <a:extLst>
                <a:ext uri="{FF2B5EF4-FFF2-40B4-BE49-F238E27FC236}">
                  <a16:creationId xmlns="" xmlns:a16="http://schemas.microsoft.com/office/drawing/2014/main" id="{1E680124-561C-478B-A6F3-586FB8B9228F}"/>
                </a:ext>
              </a:extLst>
            </p:cNvPr>
            <p:cNvSpPr/>
            <p:nvPr userDrawn="1"/>
          </p:nvSpPr>
          <p:spPr>
            <a:xfrm rot="5400000">
              <a:off x="304427" y="296707"/>
              <a:ext cx="358140" cy="358140"/>
            </a:xfrm>
            <a:prstGeom prst="rtTriangle">
              <a:avLst/>
            </a:prstGeom>
            <a:solidFill>
              <a:srgbClr val="F6CA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326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="" xmlns:a16="http://schemas.microsoft.com/office/drawing/2014/main" id="{F602E747-AC0C-4661-9B9D-F8834742E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6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541322FA-1686-4EB8-AA9D-6AA2FCB42D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7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08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874116" y="289924"/>
            <a:ext cx="125547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2400">
                <a:ln w="9525"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경기천년제목 Bold"/>
                <a:ea typeface="경기천년제목 Bold"/>
              </a:rPr>
              <a:t>대여사업</a:t>
            </a:r>
            <a:endParaRPr lang="ko-KR" altLang="en-US" sz="2400">
              <a:solidFill>
                <a:schemeClr val="tx1">
                  <a:lumMod val="85000"/>
                  <a:lumOff val="15000"/>
                </a:schemeClr>
              </a:solidFill>
              <a:latin typeface="경기천년제목 Bold"/>
              <a:ea typeface="경기천년제목 Bold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914379" y="-62019"/>
            <a:ext cx="1125371" cy="92541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229621" y="49559"/>
            <a:ext cx="39880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ko-KR" altLang="en-US" sz="4400" b="1" cap="none" spc="0">
                <a:ln w="17780" cmpd="sng">
                  <a:solidFill>
                    <a:srgbClr val="FFFFFF"/>
                  </a:solidFill>
                  <a:prstDash val="solid"/>
                  <a:miter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 scaled="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경기천년제목 Bold"/>
                <a:ea typeface="경기천년제목 Bold"/>
              </a:rPr>
              <a:t>손세정 검사기</a:t>
            </a:r>
            <a:endParaRPr lang="ko-KR" altLang="en-US" sz="4400" b="1" cap="none" spc="0"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 scaled="0"/>
              </a:gradFill>
              <a:latin typeface="경기천년제목 Bold"/>
              <a:ea typeface="경기천년제목 Bold"/>
            </a:endParaRPr>
          </a:p>
        </p:txBody>
      </p:sp>
      <p:sp>
        <p:nvSpPr>
          <p:cNvPr id="13" name="사각형: 둥근 모서리 29"/>
          <p:cNvSpPr/>
          <p:nvPr/>
        </p:nvSpPr>
        <p:spPr>
          <a:xfrm>
            <a:off x="169940" y="122128"/>
            <a:ext cx="1716010" cy="312152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>
                <a:latin typeface="경기천년제목 Bold"/>
                <a:ea typeface="경기천년제목 Bold"/>
              </a:rPr>
              <a:t>어린이집지원사업</a:t>
            </a:r>
          </a:p>
        </p:txBody>
      </p:sp>
      <p:sp>
        <p:nvSpPr>
          <p:cNvPr id="14" name="사각형: 둥근 모서리 29"/>
          <p:cNvSpPr/>
          <p:nvPr/>
        </p:nvSpPr>
        <p:spPr>
          <a:xfrm>
            <a:off x="117212" y="1359462"/>
            <a:ext cx="1197237" cy="232434"/>
          </a:xfrm>
          <a:prstGeom prst="roundRect">
            <a:avLst>
              <a:gd name="adj" fmla="val 50000"/>
            </a:avLst>
          </a:prstGeom>
          <a:solidFill>
            <a:srgbClr val="FF6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>
                <a:latin typeface="경기천년제목 Bold"/>
                <a:ea typeface="경기천년제목 Bold"/>
              </a:rPr>
              <a:t>이용안내</a:t>
            </a:r>
          </a:p>
        </p:txBody>
      </p:sp>
      <p:sp>
        <p:nvSpPr>
          <p:cNvPr id="16" name="사각형: 둥근 모서리 29"/>
          <p:cNvSpPr/>
          <p:nvPr/>
        </p:nvSpPr>
        <p:spPr>
          <a:xfrm>
            <a:off x="4337115" y="1461702"/>
            <a:ext cx="1162710" cy="232434"/>
          </a:xfrm>
          <a:prstGeom prst="roundRect">
            <a:avLst>
              <a:gd name="adj" fmla="val 50000"/>
            </a:avLst>
          </a:prstGeom>
          <a:solidFill>
            <a:srgbClr val="FF6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>
                <a:latin typeface="경기천년제목 Bold"/>
                <a:ea typeface="경기천년제목 Bold"/>
              </a:rPr>
              <a:t>유의사항</a:t>
            </a:r>
            <a:endParaRPr lang="en-US" altLang="ko-KR" sz="1600">
              <a:latin typeface="경기천년제목 Bold"/>
              <a:ea typeface="경기천년제목 Bol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5708" y="1591895"/>
            <a:ext cx="465671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대여대상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관내 </a:t>
            </a:r>
            <a:r>
              <a:rPr lang="ko-KR" altLang="en-US" sz="1200" dirty="0" err="1">
                <a:latin typeface="경기천년제목 Light"/>
                <a:ea typeface="경기천년제목 Light"/>
              </a:rPr>
              <a:t>어린이집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 (1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차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3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기관 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/2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차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4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기관 모집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)</a:t>
            </a:r>
          </a:p>
          <a:p>
            <a:pPr lvl="0"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대여기간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1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차</a:t>
            </a:r>
            <a:r>
              <a:rPr lang="en-US" altLang="ko-KR" sz="800" dirty="0">
                <a:latin typeface="경기천년제목 Light"/>
                <a:ea typeface="경기천년제목 Light"/>
              </a:rPr>
              <a:t>:</a:t>
            </a:r>
            <a:r>
              <a:rPr lang="en-US" altLang="ko-KR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*</a:t>
            </a:r>
            <a:r>
              <a:rPr lang="ko-KR" altLang="en-US" sz="800" b="1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대여 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11/5(</a:t>
            </a:r>
            <a:r>
              <a:rPr lang="ko-KR" altLang="en-US" sz="800" b="1" dirty="0" smtClean="0">
                <a:latin typeface="경기천년제목 Light"/>
                <a:ea typeface="경기천년제목 Light"/>
              </a:rPr>
              <a:t>화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) </a:t>
            </a:r>
            <a:r>
              <a:rPr lang="en-US" altLang="ko-KR" sz="800" b="1" dirty="0">
                <a:latin typeface="경기천년제목 Light"/>
                <a:ea typeface="경기천년제목 Light"/>
              </a:rPr>
              <a:t>10:00-17:00 </a:t>
            </a:r>
            <a:r>
              <a:rPr lang="en-US" altLang="ko-KR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*</a:t>
            </a:r>
            <a:r>
              <a:rPr lang="ko-KR" altLang="en-US" sz="800" b="1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반납 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11/15(</a:t>
            </a:r>
            <a:r>
              <a:rPr lang="ko-KR" altLang="en-US" sz="800" b="1" dirty="0">
                <a:latin typeface="경기천년제목 Light"/>
                <a:ea typeface="경기천년제목 Light"/>
              </a:rPr>
              <a:t>금</a:t>
            </a:r>
            <a:r>
              <a:rPr lang="en-US" altLang="ko-KR" sz="800" b="1" dirty="0">
                <a:latin typeface="경기천년제목 Light"/>
                <a:ea typeface="경기천년제목 Light"/>
              </a:rPr>
              <a:t>) 10:00-17:00</a:t>
            </a:r>
          </a:p>
          <a:p>
            <a:pPr lvl="0">
              <a:defRPr/>
            </a:pPr>
            <a:r>
              <a:rPr lang="en-US" altLang="ko-KR" sz="1200" dirty="0">
                <a:latin typeface="경기천년제목 Light"/>
                <a:ea typeface="경기천년제목 Light"/>
              </a:rPr>
              <a:t>                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 </a:t>
            </a:r>
            <a:r>
              <a:rPr lang="en-US" altLang="ko-KR" sz="1200" dirty="0" smtClean="0">
                <a:latin typeface="경기천년제목 Light"/>
                <a:ea typeface="경기천년제목 Light"/>
              </a:rPr>
              <a:t>2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차</a:t>
            </a:r>
            <a:r>
              <a:rPr lang="en-US" altLang="ko-KR" sz="800" dirty="0">
                <a:latin typeface="경기천년제목 Light"/>
                <a:ea typeface="경기천년제목 Light"/>
              </a:rPr>
              <a:t>:</a:t>
            </a:r>
            <a:r>
              <a:rPr lang="en-US" altLang="ko-KR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*</a:t>
            </a:r>
            <a:r>
              <a:rPr lang="ko-KR" altLang="en-US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대여</a:t>
            </a:r>
            <a:r>
              <a:rPr lang="en-US" altLang="ko-KR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 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11</a:t>
            </a:r>
            <a:r>
              <a:rPr lang="en-US" altLang="ko-KR" sz="800" b="1" dirty="0" smtClean="0">
                <a:solidFill>
                  <a:schemeClr val="tx1"/>
                </a:solidFill>
                <a:latin typeface="경기천년제목 Light"/>
                <a:ea typeface="경기천년제목 Light"/>
              </a:rPr>
              <a:t>/19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(</a:t>
            </a:r>
            <a:r>
              <a:rPr lang="ko-KR" altLang="en-US" sz="800" b="1" dirty="0" smtClean="0">
                <a:latin typeface="경기천년제목 Light"/>
                <a:ea typeface="경기천년제목 Light"/>
              </a:rPr>
              <a:t>화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) </a:t>
            </a:r>
            <a:r>
              <a:rPr lang="en-US" altLang="ko-KR" sz="800" b="1" dirty="0">
                <a:latin typeface="경기천년제목 Light"/>
                <a:ea typeface="경기천년제목 Light"/>
              </a:rPr>
              <a:t>10:00-17:00 </a:t>
            </a:r>
            <a:r>
              <a:rPr lang="en-US" altLang="ko-KR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*</a:t>
            </a:r>
            <a:r>
              <a:rPr lang="ko-KR" altLang="en-US" sz="8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5000">
                      <a:srgbClr val="BA0066"/>
                    </a:gs>
                    <a:gs pos="90000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반납</a:t>
            </a:r>
            <a:r>
              <a:rPr lang="en-US" altLang="ko-KR" sz="800" b="1" dirty="0">
                <a:latin typeface="경기천년제목 Light"/>
                <a:ea typeface="경기천년제목 Light"/>
              </a:rPr>
              <a:t> 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11/29(</a:t>
            </a:r>
            <a:r>
              <a:rPr lang="ko-KR" altLang="en-US" sz="800" b="1" dirty="0" smtClean="0">
                <a:latin typeface="경기천년제목 Light"/>
                <a:ea typeface="경기천년제목 Light"/>
              </a:rPr>
              <a:t>금</a:t>
            </a:r>
            <a:r>
              <a:rPr lang="en-US" altLang="ko-KR" sz="800" b="1" dirty="0" smtClean="0">
                <a:latin typeface="경기천년제목 Light"/>
                <a:ea typeface="경기천년제목 Light"/>
              </a:rPr>
              <a:t>) </a:t>
            </a:r>
            <a:r>
              <a:rPr lang="en-US" altLang="ko-KR" sz="800" b="1" dirty="0">
                <a:latin typeface="경기천년제목 Light"/>
                <a:ea typeface="경기천년제목 Light"/>
              </a:rPr>
              <a:t>10:00-17:00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대여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&amp;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반납장소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</a:t>
            </a:r>
            <a:r>
              <a:rPr lang="ko-KR" altLang="en-US" sz="1200" dirty="0" err="1">
                <a:latin typeface="경기천년제목 Light"/>
                <a:ea typeface="경기천년제목 Light"/>
              </a:rPr>
              <a:t>아이맘카페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 </a:t>
            </a:r>
            <a:r>
              <a:rPr lang="ko-KR" altLang="en-US" sz="1200" dirty="0" err="1">
                <a:latin typeface="경기천년제목 Light"/>
                <a:ea typeface="경기천년제목 Light"/>
              </a:rPr>
              <a:t>정왕점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 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1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층 장난감 도서관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 대여물품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손세정 검사기 및 보관가방 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1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세트</a:t>
            </a:r>
            <a:endParaRPr lang="en-US" altLang="ko-KR" sz="1200" dirty="0">
              <a:latin typeface="경기천년제목 Light"/>
              <a:ea typeface="경기천년제목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22078" y="1786518"/>
            <a:ext cx="5180672" cy="225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대여기간 및 반납 날짜를 지켜주시고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, 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기간 연장은 불가합니다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>
                <a:latin typeface="경기천년제목 Light"/>
                <a:ea typeface="경기천년제목 Light"/>
              </a:rPr>
              <a:t>     (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대여기간을 초과할 경우 반납기간부터 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6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개월 동안 신청불가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)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신청 취소는 최소 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1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주일 전 </a:t>
            </a:r>
            <a:r>
              <a:rPr lang="ko-KR" altLang="en-US" sz="1050" dirty="0" err="1">
                <a:latin typeface="경기천년제목 Light"/>
                <a:ea typeface="경기천년제목 Light"/>
              </a:rPr>
              <a:t>마이페이지에서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  해주시면 됩니다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대여물품은 타 </a:t>
            </a:r>
            <a:r>
              <a:rPr lang="ko-KR" altLang="en-US" sz="1050" dirty="0" err="1">
                <a:latin typeface="경기천년제목 Light"/>
                <a:ea typeface="경기천년제목 Light"/>
              </a:rPr>
              <a:t>어린이집에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 양도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대여가 불가합니다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대여한 물품의 파손 및 </a:t>
            </a:r>
            <a:r>
              <a:rPr lang="ko-KR" altLang="en-US" sz="1050" dirty="0" err="1">
                <a:latin typeface="경기천년제목 Light"/>
                <a:ea typeface="경기천년제목 Light"/>
              </a:rPr>
              <a:t>훼손시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 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동일 물품구입 및 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AS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비용변상이 청구됩니다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기관 당 연 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1</a:t>
            </a:r>
            <a:r>
              <a:rPr lang="ko-KR" altLang="en-US" sz="1050" dirty="0">
                <a:latin typeface="경기천년제목 Light"/>
                <a:ea typeface="경기천년제목 Light"/>
              </a:rPr>
              <a:t>회 제한으로 대여 가능합니다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050" dirty="0">
                <a:latin typeface="경기천년제목 Light"/>
                <a:ea typeface="경기천년제목 Light"/>
              </a:rPr>
              <a:t>대여기간 동안의 안전사고에 대해서는 본 센터는 책임을 지지 않습니다</a:t>
            </a:r>
            <a:r>
              <a:rPr lang="en-US" altLang="ko-KR" sz="1050" dirty="0">
                <a:latin typeface="경기천년제목 Light"/>
                <a:ea typeface="경기천년제목 Light"/>
              </a:rPr>
              <a:t>.     </a:t>
            </a:r>
          </a:p>
          <a:p>
            <a:pPr marL="228600" indent="-228600">
              <a:lnSpc>
                <a:spcPct val="150000"/>
              </a:lnSpc>
              <a:buAutoNum type="arabicPeriod" startAt="2"/>
              <a:defRPr/>
            </a:pPr>
            <a:r>
              <a:rPr lang="ko-KR" altLang="en-US" sz="1100" b="1" dirty="0">
                <a:solidFill>
                  <a:srgbClr val="FF0000"/>
                </a:solidFill>
                <a:latin typeface="경기천년제목 Light"/>
                <a:ea typeface="경기천년제목 Light"/>
              </a:rPr>
              <a:t>본  </a:t>
            </a:r>
            <a:r>
              <a:rPr lang="ko-KR" altLang="en-US" sz="1100" b="1" dirty="0" err="1">
                <a:solidFill>
                  <a:srgbClr val="FF0000"/>
                </a:solidFill>
                <a:latin typeface="경기천년제목 Light"/>
                <a:ea typeface="경기천년제목 Light"/>
              </a:rPr>
              <a:t>교육기에</a:t>
            </a:r>
            <a:r>
              <a:rPr lang="ko-KR" altLang="en-US" sz="1100" b="1" dirty="0">
                <a:solidFill>
                  <a:srgbClr val="FF0000"/>
                </a:solidFill>
                <a:latin typeface="경기천년제목 Light"/>
                <a:ea typeface="경기천년제목 Light"/>
              </a:rPr>
              <a:t> 사용되는 형광로션은  제공되지 않습니다</a:t>
            </a:r>
            <a:r>
              <a:rPr lang="en-US" altLang="ko-KR" sz="1100" b="1" dirty="0">
                <a:solidFill>
                  <a:srgbClr val="FF0000"/>
                </a:solidFill>
                <a:latin typeface="경기천년제목 Light"/>
                <a:ea typeface="경기천년제목 Light"/>
              </a:rPr>
              <a:t>.</a:t>
            </a:r>
            <a:r>
              <a:rPr lang="en-US" altLang="ko-KR" sz="1050" b="1" dirty="0">
                <a:solidFill>
                  <a:srgbClr val="FF0000"/>
                </a:solidFill>
                <a:latin typeface="경기천년제목 Light"/>
                <a:ea typeface="경기천년제목 Light"/>
              </a:rPr>
              <a:t>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050" b="1" dirty="0">
                <a:solidFill>
                  <a:srgbClr val="FF0000"/>
                </a:solidFill>
                <a:latin typeface="경기천년제목 Light"/>
                <a:ea typeface="경기천년제목 Light"/>
              </a:rPr>
              <a:t> </a:t>
            </a:r>
            <a:r>
              <a:rPr lang="ko-KR" altLang="en-US" sz="10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★</a:t>
            </a:r>
            <a:r>
              <a:rPr lang="ko-KR" altLang="en-US" sz="10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어린이집에서</a:t>
            </a:r>
            <a:r>
              <a:rPr lang="ko-KR" altLang="en-US" sz="10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0"/>
                </a:gradFill>
                <a:latin typeface="경기천년제목 Light"/>
                <a:ea typeface="경기천년제목 Light"/>
              </a:rPr>
              <a:t> 형광로션 별도구매★</a:t>
            </a: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3789790" y="3202529"/>
            <a:ext cx="3706675" cy="279957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442488" y="4230395"/>
            <a:ext cx="3523493" cy="677108"/>
          </a:xfrm>
          <a:prstGeom prst="rect">
            <a:avLst/>
          </a:prstGeom>
          <a:solidFill>
            <a:schemeClr val="bg1">
              <a:alpha val="29000"/>
            </a:schemeClr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1400" i="1" u="sng">
                <a:latin typeface="경기천년제목OTF Medium"/>
                <a:ea typeface="경기천년제목OTF Medium"/>
              </a:rPr>
              <a:t>손세정 검사기는</a:t>
            </a:r>
            <a:r>
              <a:rPr lang="en-US" altLang="ko-KR" sz="1400" i="1" u="sng">
                <a:latin typeface="경기천년제목OTF Medium"/>
                <a:ea typeface="경기천년제목OTF Medium"/>
              </a:rPr>
              <a:t>?</a:t>
            </a:r>
          </a:p>
          <a:p>
            <a:pPr lvl="0">
              <a:defRPr/>
            </a:pPr>
            <a:r>
              <a:rPr lang="ko-KR" altLang="en-US" sz="1100">
                <a:latin typeface="경기천년제목OTF Medium"/>
                <a:ea typeface="경기천년제목OTF Medium"/>
              </a:rPr>
              <a:t>▷ 올바른 손씻기 위생교육에 가장적합</a:t>
            </a:r>
          </a:p>
          <a:p>
            <a:pPr lvl="0">
              <a:defRPr/>
            </a:pPr>
            <a:r>
              <a:rPr lang="ko-KR" altLang="en-US" sz="1100">
                <a:latin typeface="경기천년제목OTF Medium"/>
                <a:ea typeface="경기천년제목OTF Medium"/>
              </a:rPr>
              <a:t>▷ 눈으로 직접 확인할 수 있어  교육효과 극대화</a:t>
            </a:r>
            <a:r>
              <a:rPr lang="en-US" altLang="ko-KR" sz="1200">
                <a:latin typeface="경기천년제목OTF Medium"/>
                <a:ea typeface="경기천년제목OTF Medium"/>
              </a:rPr>
              <a:t>!</a:t>
            </a:r>
            <a:endParaRPr lang="ko-KR" altLang="en-US" sz="1200">
              <a:latin typeface="경기천년제목OTF Medium"/>
              <a:ea typeface="경기천년제목OTF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7945" y="786628"/>
            <a:ext cx="7355351" cy="430887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100">
                <a:latin typeface="경기천년제목OTF Light"/>
                <a:ea typeface="경기천년제목OTF Light"/>
              </a:rPr>
              <a:t>안녕하십니까</a:t>
            </a:r>
            <a:r>
              <a:rPr lang="en-US" altLang="ko-KR" sz="1100">
                <a:latin typeface="경기천년제목OTF Light"/>
                <a:ea typeface="경기천년제목OTF Light"/>
              </a:rPr>
              <a:t>? </a:t>
            </a:r>
            <a:r>
              <a:rPr lang="ko-KR" altLang="en-US" sz="1100">
                <a:latin typeface="경기천년제목OTF Light"/>
                <a:ea typeface="경기천년제목OTF Light"/>
              </a:rPr>
              <a:t>시흥시 육아종합지원센터에서는 어린이집 내 올바른 손 씻기 문화를 정착시키기 위하여</a:t>
            </a:r>
            <a:r>
              <a:rPr lang="en-US" altLang="ko-KR" sz="1100">
                <a:latin typeface="경기천년제목OTF Light"/>
                <a:ea typeface="경기천년제목OTF Light"/>
              </a:rPr>
              <a:t> </a:t>
            </a:r>
          </a:p>
          <a:p>
            <a:pPr algn="ctr">
              <a:defRPr/>
            </a:pPr>
            <a:r>
              <a:rPr lang="en-US" altLang="ko-KR" sz="1100">
                <a:latin typeface="경기천년제목OTF Light"/>
                <a:ea typeface="경기천년제목OTF Light"/>
              </a:rPr>
              <a:t>‘</a:t>
            </a:r>
            <a:r>
              <a:rPr lang="ko-KR" altLang="en-US" sz="1100">
                <a:latin typeface="경기천년제목OTF Light"/>
                <a:ea typeface="경기천년제목OTF Light"/>
              </a:rPr>
              <a:t>손세정 검사기</a:t>
            </a:r>
            <a:r>
              <a:rPr lang="en-US" altLang="ko-KR" sz="1100">
                <a:latin typeface="경기천년제목OTF Light"/>
                <a:ea typeface="경기천년제목OTF Light"/>
              </a:rPr>
              <a:t>’</a:t>
            </a:r>
            <a:r>
              <a:rPr lang="ko-KR" altLang="en-US" sz="1100">
                <a:latin typeface="경기천년제목OTF Light"/>
                <a:ea typeface="경기천년제목OTF Light"/>
              </a:rPr>
              <a:t> 대여사업을 진행하오니</a:t>
            </a:r>
            <a:r>
              <a:rPr lang="en-US" altLang="ko-KR" sz="1100">
                <a:latin typeface="경기천년제목OTF Light"/>
                <a:ea typeface="경기천년제목OTF Light"/>
              </a:rPr>
              <a:t> </a:t>
            </a:r>
            <a:r>
              <a:rPr lang="ko-KR" altLang="en-US" sz="1100">
                <a:latin typeface="경기천년제목OTF Light"/>
                <a:ea typeface="경기천년제목OTF Light"/>
              </a:rPr>
              <a:t>많은 신청 바랍니다</a:t>
            </a:r>
            <a:r>
              <a:rPr lang="en-US" altLang="ko-KR" sz="1100">
                <a:latin typeface="경기천년제목OTF Light"/>
                <a:ea typeface="경기천년제목OTF Light"/>
              </a:rPr>
              <a:t>.</a:t>
            </a:r>
            <a:r>
              <a:rPr lang="ko-KR" altLang="en-US" sz="1100">
                <a:latin typeface="경기천년제목OTF Light"/>
                <a:ea typeface="경기천년제목OTF Light"/>
              </a:rPr>
              <a:t> 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17213" y="3900778"/>
            <a:ext cx="1008608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홈페이지</a:t>
            </a:r>
          </a:p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로그인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1249028" y="3908112"/>
            <a:ext cx="1008608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교육행사</a:t>
            </a:r>
          </a:p>
        </p:txBody>
      </p:sp>
      <p:sp>
        <p:nvSpPr>
          <p:cNvPr id="42" name="모서리가 둥근 직사각형 41"/>
          <p:cNvSpPr/>
          <p:nvPr/>
        </p:nvSpPr>
        <p:spPr>
          <a:xfrm>
            <a:off x="2395868" y="3908112"/>
            <a:ext cx="1137520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신청</a:t>
            </a:r>
          </a:p>
        </p:txBody>
      </p:sp>
      <p:sp>
        <p:nvSpPr>
          <p:cNvPr id="43" name="모서리가 둥근 직사각형 42"/>
          <p:cNvSpPr/>
          <p:nvPr/>
        </p:nvSpPr>
        <p:spPr>
          <a:xfrm>
            <a:off x="117213" y="4503034"/>
            <a:ext cx="1008608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신청하기</a:t>
            </a:r>
          </a:p>
        </p:txBody>
      </p:sp>
      <p:sp>
        <p:nvSpPr>
          <p:cNvPr id="44" name="모서리가 둥근 직사각형 43"/>
          <p:cNvSpPr/>
          <p:nvPr/>
        </p:nvSpPr>
        <p:spPr>
          <a:xfrm>
            <a:off x="1260045" y="4511443"/>
            <a:ext cx="1008608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교육명</a:t>
            </a:r>
          </a:p>
        </p:txBody>
      </p:sp>
      <p:sp>
        <p:nvSpPr>
          <p:cNvPr id="45" name="모서리가 둥근 직사각형 44"/>
          <p:cNvSpPr/>
          <p:nvPr/>
        </p:nvSpPr>
        <p:spPr>
          <a:xfrm>
            <a:off x="2395867" y="4504063"/>
            <a:ext cx="1137521" cy="450885"/>
          </a:xfrm>
          <a:prstGeom prst="roundRect">
            <a:avLst>
              <a:gd name="adj" fmla="val 16667"/>
            </a:avLst>
          </a:prstGeom>
          <a:solidFill>
            <a:srgbClr val="FF8E8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 spc="-150">
                <a:solidFill>
                  <a:schemeClr val="tx1"/>
                </a:solidFill>
                <a:latin typeface="경기천년제목OTF Medium"/>
                <a:ea typeface="경기천년제목OTF Medium"/>
              </a:rPr>
              <a:t>어린이집지원</a:t>
            </a:r>
          </a:p>
        </p:txBody>
      </p:sp>
      <p:sp>
        <p:nvSpPr>
          <p:cNvPr id="46" name="오른쪽 화살표 45"/>
          <p:cNvSpPr/>
          <p:nvPr/>
        </p:nvSpPr>
        <p:spPr>
          <a:xfrm>
            <a:off x="1073323" y="4048120"/>
            <a:ext cx="175705" cy="1708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7" name="오른쪽 화살표 46"/>
          <p:cNvSpPr/>
          <p:nvPr/>
        </p:nvSpPr>
        <p:spPr>
          <a:xfrm>
            <a:off x="2230915" y="4059528"/>
            <a:ext cx="175705" cy="1708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8" name="오른쪽 화살표 47"/>
          <p:cNvSpPr/>
          <p:nvPr/>
        </p:nvSpPr>
        <p:spPr>
          <a:xfrm rot="10800000">
            <a:off x="1073323" y="4620185"/>
            <a:ext cx="175705" cy="1708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9" name="오른쪽 화살표 48"/>
          <p:cNvSpPr/>
          <p:nvPr/>
        </p:nvSpPr>
        <p:spPr>
          <a:xfrm rot="10800000">
            <a:off x="2230915" y="4620185"/>
            <a:ext cx="175705" cy="1708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-22648" y="3233166"/>
            <a:ext cx="4193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 </a:t>
            </a:r>
            <a:r>
              <a:rPr lang="ko-KR" altLang="en-US" sz="1200" dirty="0" err="1">
                <a:latin typeface="경기천년제목 Light"/>
                <a:ea typeface="경기천년제목 Light"/>
              </a:rPr>
              <a:t>신청일시</a:t>
            </a:r>
            <a:r>
              <a:rPr lang="en-US" altLang="ko-KR" sz="1200" b="1" dirty="0" smtClean="0">
                <a:latin typeface="경기천년제목 Light"/>
                <a:ea typeface="경기천년제목 Light"/>
              </a:rPr>
              <a:t>: </a:t>
            </a:r>
            <a:r>
              <a:rPr lang="en-US" altLang="ko-KR" sz="1200" b="1" dirty="0" smtClean="0">
                <a:latin typeface="경기천년제목 Light"/>
                <a:ea typeface="경기천년제목 Light"/>
              </a:rPr>
              <a:t>10/25(</a:t>
            </a:r>
            <a:r>
              <a:rPr lang="ko-KR" altLang="en-US" sz="1200" b="1" smtClean="0">
                <a:latin typeface="경기천년제목 Light"/>
                <a:ea typeface="경기천년제목 Light"/>
              </a:rPr>
              <a:t>금</a:t>
            </a:r>
            <a:r>
              <a:rPr lang="en-US" altLang="ko-KR" sz="1200" b="1" smtClean="0">
                <a:latin typeface="경기천년제목 Light"/>
                <a:ea typeface="경기천년제목 Light"/>
              </a:rPr>
              <a:t>)</a:t>
            </a:r>
            <a:r>
              <a:rPr lang="ko-KR" altLang="en-US" sz="1200" b="1" dirty="0" smtClean="0">
                <a:latin typeface="경기천년제목 Light"/>
                <a:ea typeface="경기천년제목 Light"/>
              </a:rPr>
              <a:t> </a:t>
            </a:r>
            <a:r>
              <a:rPr lang="ko-KR" altLang="en-US" sz="1200" b="1" dirty="0">
                <a:latin typeface="경기천년제목 Light"/>
                <a:ea typeface="경기천년제목 Light"/>
              </a:rPr>
              <a:t>오전 </a:t>
            </a:r>
            <a:r>
              <a:rPr lang="en-US" altLang="ko-KR" sz="1200" b="1" dirty="0">
                <a:latin typeface="경기천년제목 Light"/>
                <a:ea typeface="경기천년제목 Light"/>
              </a:rPr>
              <a:t>10</a:t>
            </a:r>
            <a:r>
              <a:rPr lang="ko-KR" altLang="en-US" sz="1200" b="1" dirty="0">
                <a:latin typeface="경기천년제목 Light"/>
                <a:ea typeface="경기천년제목 Light"/>
              </a:rPr>
              <a:t>시 </a:t>
            </a:r>
            <a:r>
              <a:rPr lang="en-US" altLang="ko-KR" sz="1200" b="1" dirty="0">
                <a:latin typeface="경기천년제목 Light"/>
                <a:ea typeface="경기천년제목 Light"/>
              </a:rPr>
              <a:t>~ </a:t>
            </a:r>
            <a:r>
              <a:rPr lang="ko-KR" altLang="en-US" sz="1200" b="1" dirty="0">
                <a:latin typeface="경기천년제목 Light"/>
                <a:ea typeface="경기천년제목 Light"/>
              </a:rPr>
              <a:t>선착순 마감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200" dirty="0">
                <a:latin typeface="경기천년제목 Light"/>
                <a:ea typeface="경기천년제목 Light"/>
              </a:rPr>
              <a:t>◇ 신청방법</a:t>
            </a:r>
            <a:r>
              <a:rPr lang="en-US" altLang="ko-KR" sz="1200" dirty="0">
                <a:latin typeface="경기천년제목 Light"/>
                <a:ea typeface="경기천년제목 Light"/>
              </a:rPr>
              <a:t>: </a:t>
            </a:r>
            <a:r>
              <a:rPr lang="ko-KR" altLang="en-US" sz="1200" dirty="0">
                <a:latin typeface="경기천년제목 Light"/>
                <a:ea typeface="경기천년제목 Light"/>
              </a:rPr>
              <a:t>시흥시육아종합지원센터 홈페이지 신청</a:t>
            </a:r>
            <a:endParaRPr lang="en-US" altLang="ko-KR" sz="1200" dirty="0">
              <a:latin typeface="경기천년제목 Light"/>
              <a:ea typeface="경기천년제목 Light"/>
            </a:endParaRPr>
          </a:p>
        </p:txBody>
      </p:sp>
      <p:sp>
        <p:nvSpPr>
          <p:cNvPr id="51" name="사각형: 둥근 모서리 29"/>
          <p:cNvSpPr/>
          <p:nvPr/>
        </p:nvSpPr>
        <p:spPr>
          <a:xfrm>
            <a:off x="117212" y="2951879"/>
            <a:ext cx="1131815" cy="281287"/>
          </a:xfrm>
          <a:prstGeom prst="roundRect">
            <a:avLst>
              <a:gd name="adj" fmla="val 50000"/>
            </a:avLst>
          </a:prstGeom>
          <a:solidFill>
            <a:srgbClr val="FF6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>
                <a:latin typeface="경기천년제목 Bold"/>
                <a:ea typeface="경기천년제목 Bold"/>
              </a:rPr>
              <a:t>신청방법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7204884" y="4879104"/>
            <a:ext cx="1919742" cy="264396"/>
          </a:xfrm>
          <a:prstGeom prst="rect">
            <a:avLst/>
          </a:prstGeom>
        </p:spPr>
      </p:pic>
      <p:sp>
        <p:nvSpPr>
          <p:cNvPr id="26" name="오른쪽 화살표 25"/>
          <p:cNvSpPr/>
          <p:nvPr/>
        </p:nvSpPr>
        <p:spPr>
          <a:xfrm rot="5400000">
            <a:off x="2812319" y="4354082"/>
            <a:ext cx="175705" cy="1708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230</Words>
  <Application>Microsoft Office PowerPoint</Application>
  <PresentationFormat>화면 슬라이드 쇼(16:9)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유니코드</dc:creator>
  <cp:keywords>무료템플릿01</cp:keywords>
  <cp:lastModifiedBy>owner</cp:lastModifiedBy>
  <cp:revision>202</cp:revision>
  <dcterms:created xsi:type="dcterms:W3CDTF">2019-11-11T05:20:39Z</dcterms:created>
  <dcterms:modified xsi:type="dcterms:W3CDTF">2024-10-18T05:40:52Z</dcterms:modified>
  <cp:version/>
</cp:coreProperties>
</file>